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5AB1F-A011-47C0-8F17-91A40D1E24EB}" type="datetimeFigureOut">
              <a:rPr lang="en-US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1204-B361-45A9-9244-A8F77CF8B19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0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00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3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63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3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4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9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29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6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30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7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1204-B361-45A9-9244-A8F77CF8B19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5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3535290781"/>
              </p:ext>
            </p:extLst>
          </p:nvPr>
        </p:nvSpPr>
        <p:spPr/>
        <p:txBody>
          <a:bodyPr/>
          <a:lstStyle/>
          <a:p>
            <a:r>
              <a:rPr lang="en-US" dirty="0"/>
              <a:t>UIView and CALayer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35675115"/>
              </p:ext>
            </p:extLst>
          </p:nvPr>
        </p:nvSpPr>
        <p:spPr/>
        <p:txBody>
          <a:bodyPr/>
          <a:lstStyle/>
          <a:p>
            <a:r>
              <a:rPr lang="en-US" dirty="0"/>
              <a:t>UIView Properties</a:t>
            </a:r>
          </a:p>
        </p:txBody>
      </p:sp>
      <p:pic>
        <p:nvPicPr>
          <p:cNvPr id="4" name="Picture 4" descr="Screen Shot 2017-07-24 at 11.39.3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728" y="2657475"/>
            <a:ext cx="513452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013340020"/>
              </p:ext>
            </p:extLst>
          </p:nvPr>
        </p:nvSpPr>
        <p:spPr/>
        <p:txBody>
          <a:bodyPr/>
          <a:lstStyle/>
          <a:p>
            <a:r>
              <a:rPr lang="en-US" dirty="0"/>
              <a:t>UIView Properties</a:t>
            </a:r>
          </a:p>
        </p:txBody>
      </p:sp>
      <p:pic>
        <p:nvPicPr>
          <p:cNvPr id="4" name="Picture 4" descr="Screen Shot 2017-07-24 at 11.33.2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58" y="2556939"/>
            <a:ext cx="5204928" cy="3100891"/>
          </a:xfrm>
          <a:prstGeom prst="rect">
            <a:avLst/>
          </a:prstGeom>
        </p:spPr>
      </p:pic>
      <p:pic>
        <p:nvPicPr>
          <p:cNvPr id="6" name="Picture 6" descr="Screen Shot 2017-07-24 at 11.33.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45" y="2533650"/>
            <a:ext cx="5522043" cy="31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432018548"/>
              </p:ext>
            </p:extLst>
          </p:nvPr>
        </p:nvSpPr>
        <p:spPr/>
        <p:txBody>
          <a:bodyPr/>
          <a:lstStyle/>
          <a:p>
            <a:r>
              <a:rPr lang="en-US" dirty="0"/>
              <a:t>UIView Properties</a:t>
            </a:r>
          </a:p>
        </p:txBody>
      </p:sp>
      <p:pic>
        <p:nvPicPr>
          <p:cNvPr id="4" name="Picture 4" descr="Screen Shot 2017-07-24 at 11.51.0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975" y="2416175"/>
            <a:ext cx="7654320" cy="2361099"/>
          </a:xfrm>
          <a:prstGeom prst="rect">
            <a:avLst/>
          </a:prstGeom>
        </p:spPr>
      </p:pic>
      <p:pic>
        <p:nvPicPr>
          <p:cNvPr id="6" name="Picture 6" descr="Screen Shot 2017-07-24 at 11.52.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5304000"/>
            <a:ext cx="6154734" cy="1258725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675624629"/>
              </p:ext>
            </p:extLst>
          </p:nvPr>
        </p:nvSpPr>
        <p:spPr>
          <a:xfrm>
            <a:off x="7039722" y="57057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UIImage + tintColor</a:t>
            </a:r>
          </a:p>
        </p:txBody>
      </p:sp>
    </p:spTree>
    <p:extLst>
      <p:ext uri="{BB962C8B-B14F-4D97-AF65-F5344CB8AC3E}">
        <p14:creationId xmlns:p14="http://schemas.microsoft.com/office/powerpoint/2010/main" val="219277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626986891"/>
              </p:ext>
            </p:extLst>
          </p:nvPr>
        </p:nvSpPr>
        <p:spPr/>
        <p:txBody>
          <a:bodyPr/>
          <a:lstStyle/>
          <a:p>
            <a:r>
              <a:rPr lang="en-US" dirty="0"/>
              <a:t>CALayer</a:t>
            </a:r>
          </a:p>
        </p:txBody>
      </p:sp>
      <p:pic>
        <p:nvPicPr>
          <p:cNvPr id="4" name="Picture 4" descr="Screen Shot 2017-07-24 at 11.54.4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7988" y="1990725"/>
            <a:ext cx="7501637" cy="1579003"/>
          </a:xfrm>
          <a:prstGeom prst="rect">
            <a:avLst/>
          </a:prstGeom>
        </p:spPr>
      </p:pic>
      <p:pic>
        <p:nvPicPr>
          <p:cNvPr id="6" name="Picture 6" descr="Screen Shot 2017-07-24 at 11.55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57" y="3819525"/>
            <a:ext cx="6178021" cy="25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250666868"/>
              </p:ext>
            </p:extLst>
          </p:nvPr>
        </p:nvSpPr>
        <p:spPr/>
        <p:txBody>
          <a:bodyPr/>
          <a:lstStyle/>
          <a:p>
            <a:r>
              <a:rPr lang="en-US" dirty="0"/>
              <a:t>CALayer</a:t>
            </a:r>
          </a:p>
        </p:txBody>
      </p:sp>
      <p:pic>
        <p:nvPicPr>
          <p:cNvPr id="4" name="Picture 4" descr="Screen Shot 2017-07-24 at 11.57.1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863" y="2220913"/>
            <a:ext cx="7396640" cy="43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05092339"/>
              </p:ext>
            </p:extLst>
          </p:nvPr>
        </p:nvSpPr>
        <p:spPr/>
        <p:txBody>
          <a:bodyPr/>
          <a:lstStyle/>
          <a:p>
            <a:r>
              <a:rPr lang="en-US" dirty="0"/>
              <a:t>CALayer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729120204"/>
              </p:ext>
            </p:extLst>
          </p:nvPr>
        </p:nvSpPr>
        <p:spPr>
          <a:xfrm>
            <a:off x="819150" y="2222500"/>
            <a:ext cx="10553700" cy="4300569"/>
          </a:xfrm>
        </p:spPr>
        <p:txBody>
          <a:bodyPr>
            <a:normAutofit/>
          </a:bodyPr>
          <a:lstStyle/>
          <a:p>
            <a:r>
              <a:rPr lang="en-US" dirty="0"/>
              <a:t>CAShapeLayer</a:t>
            </a:r>
          </a:p>
          <a:p>
            <a:r>
              <a:rPr lang="en-US" dirty="0"/>
              <a:t>CAGradientLayer</a:t>
            </a:r>
          </a:p>
          <a:p>
            <a:r>
              <a:rPr lang="en-US" dirty="0"/>
              <a:t>CAScrollLayer</a:t>
            </a:r>
          </a:p>
          <a:p>
            <a:r>
              <a:rPr lang="en-US" dirty="0"/>
              <a:t>CATextLayer</a:t>
            </a:r>
          </a:p>
          <a:p>
            <a:r>
              <a:rPr lang="en-US" dirty="0"/>
              <a:t>AVPlayerLayer</a:t>
            </a:r>
          </a:p>
          <a:p>
            <a:r>
              <a:rPr dirty="0"/>
              <a:t>CAReplicatorLayer</a:t>
            </a:r>
          </a:p>
          <a:p>
            <a:r>
              <a:rPr dirty="0"/>
              <a:t>CATiledLayer</a:t>
            </a:r>
            <a:endParaRPr lang="en-US" dirty="0"/>
          </a:p>
          <a:p>
            <a:r>
              <a:rPr dirty="0"/>
              <a:t>CATransformLayer</a:t>
            </a:r>
          </a:p>
          <a:p>
            <a:r>
              <a:rPr dirty="0"/>
              <a:t>CAEmitterLayer</a:t>
            </a:r>
          </a:p>
          <a:p>
            <a:endParaRPr dirty="0"/>
          </a:p>
        </p:txBody>
      </p:sp>
      <p:sp>
        <p:nvSpPr>
          <p:cNvPr id="4" name="TextBox 3"/>
          <p:cNvSpPr txBox="1"/>
          <p:nvPr>
            <p:extLst>
              <p:ext uri="{D42A27DB-BD31-4B8C-83A1-F6EECF244321}">
                <p14:modId xmlns:p14="http://schemas.microsoft.com/office/powerpoint/2010/main" val="3854786286"/>
              </p:ext>
            </p:extLst>
          </p:nvPr>
        </p:nvSpPr>
        <p:spPr>
          <a:xfrm>
            <a:off x="2791121" y="930443"/>
            <a:ext cx="931013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https://www.raywenderlich.com/90488/calayer-in-ios-with-swift-10-examples</a:t>
            </a:r>
          </a:p>
        </p:txBody>
      </p:sp>
    </p:spTree>
    <p:extLst>
      <p:ext uri="{BB962C8B-B14F-4D97-AF65-F5344CB8AC3E}">
        <p14:creationId xmlns:p14="http://schemas.microsoft.com/office/powerpoint/2010/main" val="247008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1094032"/>
              </p:ext>
            </p:extLst>
          </p:nvPr>
        </p:nvSpPr>
        <p:spPr/>
        <p:txBody>
          <a:bodyPr/>
          <a:lstStyle/>
          <a:p>
            <a:r>
              <a:rPr lang="en-US" dirty="0"/>
              <a:t>UIView Hierarchy</a:t>
            </a:r>
          </a:p>
        </p:txBody>
      </p:sp>
      <p:pic>
        <p:nvPicPr>
          <p:cNvPr id="4" name="Picture 4" descr="Screen Shot 2017-07-24 at 10.42.4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520" y="2171700"/>
            <a:ext cx="7585170" cy="43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695105950"/>
              </p:ext>
            </p:extLst>
          </p:nvPr>
        </p:nvSpPr>
        <p:spPr/>
        <p:txBody>
          <a:bodyPr/>
          <a:lstStyle/>
          <a:p>
            <a:r>
              <a:rPr lang="en-US" dirty="0"/>
              <a:t>UIWindow</a:t>
            </a:r>
          </a:p>
        </p:txBody>
      </p:sp>
      <p:pic>
        <p:nvPicPr>
          <p:cNvPr id="4" name="Picture 4" descr="Screen Shot 2017-07-24 at 10.44.3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7025" y="2134365"/>
            <a:ext cx="7559220" cy="45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628565817"/>
              </p:ext>
            </p:extLst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pic>
        <p:nvPicPr>
          <p:cNvPr id="4" name="Picture 4" descr="Screen Shot 2017-07-24 at 10.49.3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3022" y="2220452"/>
            <a:ext cx="6401479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6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115573201"/>
              </p:ext>
            </p:extLst>
          </p:nvPr>
        </p:nvSpPr>
        <p:spPr/>
        <p:txBody>
          <a:bodyPr/>
          <a:lstStyle/>
          <a:p>
            <a:r>
              <a:rPr lang="en-US" dirty="0"/>
              <a:t>Adding</a:t>
            </a:r>
          </a:p>
        </p:txBody>
      </p:sp>
      <p:pic>
        <p:nvPicPr>
          <p:cNvPr id="4" name="Picture 4" descr="Screen Shot 2017-07-24 at 10.54.5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1214" y="2028825"/>
            <a:ext cx="7940407" cy="46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415119756"/>
              </p:ext>
            </p:extLst>
          </p:nvPr>
        </p:nvSpPr>
        <p:spPr/>
        <p:txBody>
          <a:bodyPr/>
          <a:lstStyle/>
          <a:p>
            <a:r>
              <a:rPr lang="en-US" dirty="0"/>
              <a:t>Removing</a:t>
            </a:r>
          </a:p>
        </p:txBody>
      </p:sp>
      <p:pic>
        <p:nvPicPr>
          <p:cNvPr id="4" name="Picture 4" descr="Screen Shot 2017-07-24 at 10.57.0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2254" y="2124075"/>
            <a:ext cx="7618627" cy="44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5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995131176"/>
              </p:ext>
            </p:extLst>
          </p:nvPr>
        </p:nvSpPr>
        <p:spPr/>
        <p:txBody>
          <a:bodyPr/>
          <a:lstStyle/>
          <a:p>
            <a:r>
              <a:rPr lang="en-US" dirty="0"/>
              <a:t>Moving</a:t>
            </a:r>
          </a:p>
        </p:txBody>
      </p:sp>
      <p:pic>
        <p:nvPicPr>
          <p:cNvPr id="4" name="Picture 4" descr="Screen Shot 2017-07-24 at 11.07.2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0693" y="2000250"/>
            <a:ext cx="8435740" cy="47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7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536101143"/>
              </p:ext>
            </p:extLst>
          </p:nvPr>
        </p:nvSpPr>
        <p:spPr/>
        <p:txBody>
          <a:bodyPr/>
          <a:lstStyle/>
          <a:p>
            <a:r>
              <a:rPr lang="en-US" dirty="0"/>
              <a:t>Frame &amp; Bounds</a:t>
            </a:r>
          </a:p>
        </p:txBody>
      </p:sp>
      <p:pic>
        <p:nvPicPr>
          <p:cNvPr id="4" name="Picture 4" descr="4-3-frame-vs-bound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306" y="2790825"/>
            <a:ext cx="6900210" cy="3322649"/>
          </a:xfrm>
          <a:prstGeom prst="rect">
            <a:avLst/>
          </a:prstGeom>
        </p:spPr>
      </p:pic>
      <p:pic>
        <p:nvPicPr>
          <p:cNvPr id="6" name="Picture 6" descr="Screen Shot 2017-07-24 at 11.23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5" y="2790825"/>
            <a:ext cx="4462198" cy="33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66627768"/>
              </p:ext>
            </p:extLst>
          </p:nvPr>
        </p:nvSpPr>
        <p:spPr/>
        <p:txBody>
          <a:bodyPr/>
          <a:lstStyle/>
          <a:p>
            <a:r>
              <a:rPr lang="en-US" dirty="0"/>
              <a:t>When does the bounds differs</a:t>
            </a:r>
          </a:p>
        </p:txBody>
      </p:sp>
      <p:pic>
        <p:nvPicPr>
          <p:cNvPr id="4" name="Picture 4" descr="Screen Shot 2017-07-24 at 11.26.2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144" y="2581275"/>
            <a:ext cx="6220485" cy="3648075"/>
          </a:xfrm>
          <a:prstGeom prst="rect">
            <a:avLst/>
          </a:prstGeom>
        </p:spPr>
      </p:pic>
      <p:pic>
        <p:nvPicPr>
          <p:cNvPr id="6" name="Picture 6" descr="B8B143BB6681476794386EFDB88201A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03" y="2581275"/>
            <a:ext cx="4244468" cy="36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26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0</Words>
  <Application>Microsoft Office PowerPoint</Application>
  <PresentationFormat>Widescreen</PresentationFormat>
  <Paragraphs>0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Quotable</vt:lpstr>
      <vt:lpstr>UIView and CALayer</vt:lpstr>
      <vt:lpstr>UIView Hierarchy</vt:lpstr>
      <vt:lpstr>UIWindow</vt:lpstr>
      <vt:lpstr>Properties</vt:lpstr>
      <vt:lpstr>Adding</vt:lpstr>
      <vt:lpstr>Removing</vt:lpstr>
      <vt:lpstr>Moving</vt:lpstr>
      <vt:lpstr>Frame &amp; Bounds</vt:lpstr>
      <vt:lpstr>When does the bounds differs</vt:lpstr>
      <vt:lpstr>UIView Properties</vt:lpstr>
      <vt:lpstr>UIView Properties</vt:lpstr>
      <vt:lpstr>UIView Properties</vt:lpstr>
      <vt:lpstr>CALayer</vt:lpstr>
      <vt:lpstr>CALayer</vt:lpstr>
      <vt:lpstr>CALayer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5</cp:revision>
  <dcterms:created xsi:type="dcterms:W3CDTF">2014-08-26T23:49:58Z</dcterms:created>
  <dcterms:modified xsi:type="dcterms:W3CDTF">2017-07-24T09:50:38Z</dcterms:modified>
</cp:coreProperties>
</file>